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2"/>
    <p:restoredTop sz="94661"/>
  </p:normalViewPr>
  <p:slideViewPr>
    <p:cSldViewPr snapToGrid="0" snapToObjects="1">
      <p:cViewPr varScale="1">
        <p:scale>
          <a:sx n="140" d="100"/>
          <a:sy n="140" d="100"/>
        </p:scale>
        <p:origin x="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563F8-08A0-E249-9EFA-699311C87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006405-EE4F-9441-95A8-A5C000C228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5375DE-F3B0-7F45-90A0-D0C02877B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4C4EB-DB5D-5048-A9FD-9E9A3D696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A793A-3D77-CA4A-86B0-5B4F844CE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1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95241-B1FB-9248-8AC9-067F0D7B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B674C-B66F-F346-A505-60D85EF40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8D597-0756-E141-8963-B7F4EF6DA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FE637-BFE7-B04B-A55D-224AA6E14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A39E9-CA56-EA43-99AF-A817EBBA7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712E7-61DF-5443-8426-387FA80D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B4F3D-F78D-9C43-95DC-1F6E8A326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5D58A-3BA6-E845-A05A-0BAB39C14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1EDAE-FBC2-5E4A-AB6D-DD23ED5CA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5AFB5-D6E2-D24B-A86A-1DCDD6C0B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45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B000-7070-1643-8C5F-B2153A703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3E92D-1BD9-0144-9320-7C4230665B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268388-15AC-A949-9C88-B78CF6CF5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2CAD1-304E-764E-9F4A-F976A2D58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58F81-B9C1-4D49-A820-C02529365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BC313-A74C-A64E-9D54-5CC69E3F9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7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B8B2D-7176-6045-B3B3-AD238101A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C43BA5-DB36-B744-BAFB-681D93067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E8FE99-9078-DE4F-A6F0-48150A7DC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69EECE-EF3C-1043-8C7D-1BE5DA0F7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F40500-C179-C74A-A8CF-1EE42DEA80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D2B24A-DF4A-F346-86D0-7C4EF0931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C41D26-A2B7-494F-A95C-8D4359D24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6E5BAF-53CA-4044-A6C7-E83F8EB17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4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2C68F-D904-214A-A21A-68E2F70B0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1EF328-21B0-A547-B69B-0C048D10B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80D85-EDB1-F447-B940-4AC13E9F0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6E4724-8482-AD4A-8D6B-B497C123A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6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E37B28-0435-374F-A121-AB4CE3187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4FA4C-7496-014E-B7AA-FB72F765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B8FF16-161E-4340-9C0B-A9B7004A6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3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CB3EE-6A05-004B-851D-A4585663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C6E4B-E87B-B840-9833-2A838D08B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94ABC-31EE-9241-B0C4-D2449E2DA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B19F33-7C5B-F841-A947-5C21917C1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753CE7-3A54-7E40-B7AA-CE44AE411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A213AF-2DAA-7749-8F3C-751A3F21D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52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A0560-A506-A546-AAA9-56DB71412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ADE736-5F62-0C49-AA00-74BD4FC1A0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679CE-CBA6-2842-BFF0-01E00773D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3809B-9F35-CE4B-AED7-018F3586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3F671-DDE6-A14B-BFC3-60CFDDDB4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187BE9-9E10-A546-8859-133CC641E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107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06FEF-029F-1344-A097-6EE8EB04E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57CBFC-E4FC-FB43-8303-CA619C278C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C5439-FC1A-5943-B1C2-54DB0F174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EAAFD-E8E2-8E4D-99C3-594DDE58A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E532F-3511-4F46-AE1C-78BECF12D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41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25F08C-BDB8-D94F-A41D-C94A451743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197AA9-1E44-EB4D-9835-822413F61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34A32-0B08-F24D-BAE1-BE4408FD6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27BF0-1FCA-B54D-B96D-63BC58C23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2ED33-B6A6-7F49-99A9-B7CEC476C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7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BF5150-AF04-D24D-B3B8-C33F1793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CD8F5-85F7-A043-8322-3B35B150D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82F59-BC55-A64D-8C9F-B7772BD6E3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9AA38-F5C7-CE46-A557-82F095AADA90}" type="datetimeFigureOut">
              <a:rPr lang="en-US" smtClean="0"/>
              <a:t>3/2/19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87A95-FFBD-7245-BBB9-317E28ED0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BBCED-779F-A245-AF00-65312A3B3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8F656-580B-CD4B-826A-7276CEF54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4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614ED-DA27-AD45-973A-35F290F27A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X5O!P%@AP[4\PZX54(P^)7CC)7}$EICAR-STANDARD-ANTIVIRUS-TEST-FILE!$H+H*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8CB6A6-90F8-5F41-8331-6291727BCB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71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X5O!P%@AP[4\PZX54(P^)7CC)7}$EICAR-STANDARD-ANTIVIRUS-TEST-FILE!$H+H*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X5O!P%@AP[4\PZX54(P^)7CC)7}$EICAR-STANDARD-ANTIVIRUS-TEST-FILE!$H+H*</dc:title>
  <dc:creator>Menlo Security</dc:creator>
  <cp:lastModifiedBy>Menlo Security</cp:lastModifiedBy>
  <cp:revision>1</cp:revision>
  <dcterms:created xsi:type="dcterms:W3CDTF">2019-03-01T17:56:38Z</dcterms:created>
  <dcterms:modified xsi:type="dcterms:W3CDTF">2019-03-01T17:57:00Z</dcterms:modified>
</cp:coreProperties>
</file>